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190" autoAdjust="0"/>
  </p:normalViewPr>
  <p:slideViewPr>
    <p:cSldViewPr snapToGrid="0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22.08.21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1685458" y="7345602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349827" y="7524671"/>
            <a:ext cx="1215676" cy="857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21" idx="1"/>
            <a:endCxn id="243" idx="1"/>
          </p:cNvCxnSpPr>
          <p:nvPr/>
        </p:nvCxnSpPr>
        <p:spPr>
          <a:xfrm>
            <a:off x="9063318" y="4207270"/>
            <a:ext cx="676170" cy="231618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Use CDC to create AMQP Based Events with Apache Camel and Debezium |  Michael Costello">
            <a:extLst>
              <a:ext uri="{FF2B5EF4-FFF2-40B4-BE49-F238E27FC236}">
                <a16:creationId xmlns:a16="http://schemas.microsoft.com/office/drawing/2014/main" id="{A2B5F3AC-526A-AD48-8DCB-528DE8321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65" y="7739338"/>
            <a:ext cx="842017" cy="1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MySQL — Wikipédia">
            <a:extLst>
              <a:ext uri="{FF2B5EF4-FFF2-40B4-BE49-F238E27FC236}">
                <a16:creationId xmlns:a16="http://schemas.microsoft.com/office/drawing/2014/main" id="{8037C811-9439-FA40-8794-4D39674B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96" y="6920466"/>
            <a:ext cx="664369" cy="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MetaQlue: Home">
            <a:extLst>
              <a:ext uri="{FF2B5EF4-FFF2-40B4-BE49-F238E27FC236}">
                <a16:creationId xmlns:a16="http://schemas.microsoft.com/office/drawing/2014/main" id="{B53BC552-A03A-3C49-AAF6-3E2A990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 descr="MetaQlue: Home">
            <a:extLst>
              <a:ext uri="{FF2B5EF4-FFF2-40B4-BE49-F238E27FC236}">
                <a16:creationId xmlns:a16="http://schemas.microsoft.com/office/drawing/2014/main" id="{62B542A3-4637-5744-A65F-A5B2C1B4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1724804" y="7356441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389173" y="7524671"/>
            <a:ext cx="1176330" cy="1941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MySQL — Wikipédia">
            <a:extLst>
              <a:ext uri="{FF2B5EF4-FFF2-40B4-BE49-F238E27FC236}">
                <a16:creationId xmlns:a16="http://schemas.microsoft.com/office/drawing/2014/main" id="{EA19E019-1779-5D4E-B12B-792370FC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96" y="6920466"/>
            <a:ext cx="664369" cy="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0" descr="MetaQlue: Home">
            <a:extLst>
              <a:ext uri="{FF2B5EF4-FFF2-40B4-BE49-F238E27FC236}">
                <a16:creationId xmlns:a16="http://schemas.microsoft.com/office/drawing/2014/main" id="{7AA1FAC3-0ED1-EF4F-83B1-FE3BC8ED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se CDC to create AMQP Based Events with Apache Camel and Debezium |  Michael Costello">
            <a:extLst>
              <a:ext uri="{FF2B5EF4-FFF2-40B4-BE49-F238E27FC236}">
                <a16:creationId xmlns:a16="http://schemas.microsoft.com/office/drawing/2014/main" id="{A7572EE4-A369-7A46-AAC3-289DAD69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65" y="7739338"/>
            <a:ext cx="842017" cy="1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1685458" y="7362671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349827" y="7524671"/>
            <a:ext cx="1215676" cy="2564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stCxn id="27" idx="1"/>
            <a:endCxn id="103" idx="1"/>
          </p:cNvCxnSpPr>
          <p:nvPr/>
        </p:nvCxnSpPr>
        <p:spPr>
          <a:xfrm>
            <a:off x="9063318" y="4207270"/>
            <a:ext cx="676170" cy="231618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MySQL — Wikipédia">
            <a:extLst>
              <a:ext uri="{FF2B5EF4-FFF2-40B4-BE49-F238E27FC236}">
                <a16:creationId xmlns:a16="http://schemas.microsoft.com/office/drawing/2014/main" id="{D69F9441-B0FC-4745-9FFB-4391664A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96" y="6920466"/>
            <a:ext cx="664369" cy="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" descr="MetaQlue: Home">
            <a:extLst>
              <a:ext uri="{FF2B5EF4-FFF2-40B4-BE49-F238E27FC236}">
                <a16:creationId xmlns:a16="http://schemas.microsoft.com/office/drawing/2014/main" id="{9F47CD0B-F36D-A14B-A7B2-6E0F05A0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Use CDC to create AMQP Based Events with Apache Camel and Debezium |  Michael Costello">
            <a:extLst>
              <a:ext uri="{FF2B5EF4-FFF2-40B4-BE49-F238E27FC236}">
                <a16:creationId xmlns:a16="http://schemas.microsoft.com/office/drawing/2014/main" id="{9BF42AA5-2615-204F-8497-C3E7BA77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65" y="7739338"/>
            <a:ext cx="842017" cy="1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333" y="51447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1685458" y="7328496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>
            <a:off x="2349827" y="7516136"/>
            <a:ext cx="1215676" cy="853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stCxn id="27" idx="1"/>
            <a:endCxn id="103" idx="1"/>
          </p:cNvCxnSpPr>
          <p:nvPr/>
        </p:nvCxnSpPr>
        <p:spPr>
          <a:xfrm>
            <a:off x="9063318" y="4207270"/>
            <a:ext cx="676170" cy="231618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— Wikipédia">
            <a:extLst>
              <a:ext uri="{FF2B5EF4-FFF2-40B4-BE49-F238E27FC236}">
                <a16:creationId xmlns:a16="http://schemas.microsoft.com/office/drawing/2014/main" id="{0B5D82AD-6979-E742-A360-948F5CD4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96" y="6920466"/>
            <a:ext cx="664369" cy="34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taQlue: Home">
            <a:extLst>
              <a:ext uri="{FF2B5EF4-FFF2-40B4-BE49-F238E27FC236}">
                <a16:creationId xmlns:a16="http://schemas.microsoft.com/office/drawing/2014/main" id="{66B06699-672B-3F4F-89D1-E65AF237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Use CDC to create AMQP Based Events with Apache Camel and Debezium |  Michael Costello">
            <a:extLst>
              <a:ext uri="{FF2B5EF4-FFF2-40B4-BE49-F238E27FC236}">
                <a16:creationId xmlns:a16="http://schemas.microsoft.com/office/drawing/2014/main" id="{83E3D456-3EE4-6440-A171-8E7C6F12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65" y="7739338"/>
            <a:ext cx="842017" cy="1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MetaQlue: Home">
            <a:extLst>
              <a:ext uri="{FF2B5EF4-FFF2-40B4-BE49-F238E27FC236}">
                <a16:creationId xmlns:a16="http://schemas.microsoft.com/office/drawing/2014/main" id="{EEBB2038-0C1A-3B4B-9664-88724705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MetaQlue: Home">
            <a:extLst>
              <a:ext uri="{FF2B5EF4-FFF2-40B4-BE49-F238E27FC236}">
                <a16:creationId xmlns:a16="http://schemas.microsoft.com/office/drawing/2014/main" id="{0E7D73C2-95D5-7F40-96FB-730B8D58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59" y="215890"/>
            <a:ext cx="944308" cy="59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14947</TotalTime>
  <Words>2129</Words>
  <Application>Microsoft Macintosh PowerPoint</Application>
  <PresentationFormat>Custom</PresentationFormat>
  <Paragraphs>455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30</cp:revision>
  <cp:lastPrinted>2020-08-24T13:51:20Z</cp:lastPrinted>
  <dcterms:created xsi:type="dcterms:W3CDTF">2019-09-11T18:47:12Z</dcterms:created>
  <dcterms:modified xsi:type="dcterms:W3CDTF">2021-08-22T19:05:24Z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